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4" r:id="rId4"/>
    <p:sldId id="272" r:id="rId5"/>
    <p:sldId id="269" r:id="rId6"/>
    <p:sldId id="270" r:id="rId7"/>
    <p:sldId id="273" r:id="rId8"/>
    <p:sldId id="274" r:id="rId9"/>
    <p:sldId id="265" r:id="rId10"/>
    <p:sldId id="266" r:id="rId11"/>
    <p:sldId id="275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D411-2E87-46AF-891E-40852CEAE8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63DCF4-8C1E-45F0-91B8-E1086F3E0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52047-EB41-4F7D-BBFD-9A01EBF2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01BC-C5D7-425D-8F24-D3F502620109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76CBA-D3D6-4E89-8BC1-E1752AEF6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4C388-5022-4F0B-8731-4569EB57C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C946-B1D1-467A-B843-52F652F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132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CDB0A-5A7D-4B13-9C20-6752A5942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2AA08E-6BD3-4E9B-8A34-0B2CAF175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15722-AFEC-47F5-9AAF-BE37277E0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01BC-C5D7-425D-8F24-D3F502620109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FFF70-78AB-4C63-B451-D003BA4E1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BC271-01C4-4392-9AF6-93689ADA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C946-B1D1-467A-B843-52F652F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50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ED8F7F-BEE0-4AFF-A6B2-8C889FFBEC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74C3D-0812-4793-BF73-A39DEC13E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24736-7391-4DD1-9373-EA62CA7F1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01BC-C5D7-425D-8F24-D3F502620109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5AD79-BCE7-43EC-8E18-C81D63EC9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C8F1B-621E-4FC5-8E51-2893BEF9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C946-B1D1-467A-B843-52F652F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583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C66A6-A554-41AF-8D61-1B699EEF4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EAFBE-7907-4E11-BF06-688ED6B69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67905-F4B6-4C85-B4B3-88CC1C10F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01BC-C5D7-425D-8F24-D3F502620109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6C6C7-6103-4955-BD84-2550EE12C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B1E2-410F-4C81-A54B-129656CE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C946-B1D1-467A-B843-52F652F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339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2D34-9BD5-434A-A092-B1699FE9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D0FD3-5B82-482D-9B4A-F661393A1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3ACC6-4C9F-433C-B324-484C9431D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01BC-C5D7-425D-8F24-D3F502620109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CA46C-AF0C-4B15-933B-8BC49931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88A26-B1C5-46FC-A388-B435C490C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C946-B1D1-467A-B843-52F652F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18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DD3B-458E-41D0-8DB8-ECDA57FB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BB2CE-0D07-405B-917B-56207ABD4F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E025C-3F9C-4E0D-9B81-43F1A9881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05E8E-C4F3-4150-AB2E-ADDD11B8B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01BC-C5D7-425D-8F24-D3F502620109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79B6F-1DEA-4340-8154-4CA340AB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F555D-E9CC-49C1-84B1-F71262FFC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C946-B1D1-467A-B843-52F652F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318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895C-86ED-4E95-BAC1-6B645732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82387-6B47-485E-A2C0-2528058B7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DFB6-AE9E-40C3-B337-23936F8D7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5E8E6-CCB8-46AB-89EF-88BDD8CAE0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49B0C-F292-4093-A334-EC90C7B22C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FF0B02-2ACD-4853-94B1-424B0A581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01BC-C5D7-425D-8F24-D3F502620109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07C4DF-93E3-4653-B01F-DF7C8291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851791-9D1B-493E-AC93-5FCA0E2A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C946-B1D1-467A-B843-52F652F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342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01CDC-9C6B-4573-854F-C3BDD463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51999-B94A-499D-860A-AC8880D4B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01BC-C5D7-425D-8F24-D3F502620109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0EFA0-4C47-46ED-AB4D-A28B68146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931C4-A3CB-410B-89A5-D29A2F02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C946-B1D1-467A-B843-52F652F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009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B03D36-E9D8-4BA6-BC90-C96C5C0AF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01BC-C5D7-425D-8F24-D3F502620109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82822-E9D8-4708-9BD1-012659DA6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9592C-49DA-4662-A8F2-82CC76F2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C946-B1D1-467A-B843-52F652F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25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CCF14-0505-4B93-AE8B-C035D84A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DA094-16B3-426C-9E60-02CB3D26F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8808F-33BA-4D57-B8C7-F18B64B30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952F8-5926-423E-A7EF-64AF88FB0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01BC-C5D7-425D-8F24-D3F502620109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5CB50-9321-47DA-898F-D34862C9A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1CE91-2E80-44C8-8862-41CDE063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C946-B1D1-467A-B843-52F652F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51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A0F6-92E9-4B56-B95C-869D63D8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9A67CD-F5D5-460E-B5FB-EF68F9E58A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3AA39-902A-4971-B34C-AB616C077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B6378-0872-4873-BD69-E585A117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01BC-C5D7-425D-8F24-D3F502620109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BB932-75CC-4014-B833-989F251B1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233F0-B0CE-4DEA-AC6F-A180532E4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C946-B1D1-467A-B843-52F652F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90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5707FD-E7CD-4AA6-98BC-CEA255C5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7BDC0-53A1-4018-A6EF-2F82EB9F5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AA2C4-D2D0-4FC2-BFFB-60DE3FD463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801BC-C5D7-425D-8F24-D3F502620109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FD9EF-2826-44F0-8187-948590BCBF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1CAFD-076F-4F92-B72B-C1A857FBE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1C946-B1D1-467A-B843-52F652F6E6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83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2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62069-0213-57F8-6041-A38FC3467F9A}"/>
              </a:ext>
            </a:extLst>
          </p:cNvPr>
          <p:cNvSpPr txBox="1"/>
          <p:nvPr/>
        </p:nvSpPr>
        <p:spPr>
          <a:xfrm>
            <a:off x="765051" y="662400"/>
            <a:ext cx="3384000" cy="1492132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Smart Car Parking System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43F480-3A4D-3816-8532-4623AB414A3E}"/>
              </a:ext>
            </a:extLst>
          </p:cNvPr>
          <p:cNvSpPr txBox="1"/>
          <p:nvPr/>
        </p:nvSpPr>
        <p:spPr>
          <a:xfrm>
            <a:off x="195943" y="2286000"/>
            <a:ext cx="3953108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>
                    <a:alpha val="60000"/>
                  </a:schemeClr>
                </a:solidFill>
              </a:rPr>
              <a:t>Team members 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Harshit Mishra  1SI20EC034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Kunal Chanda 1SI20EC042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Harish M 1SI20EC032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Chetana C Y 1SI20EC019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Tannistha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Nandy</a:t>
            </a:r>
            <a:r>
              <a:rPr lang="en-US" sz="2000" dirty="0">
                <a:solidFill>
                  <a:srgbClr val="FFFFFF"/>
                </a:solidFill>
              </a:rPr>
              <a:t> 1SI20EC099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B1CA9AC-AB8C-E0E3-87B1-355E59F0D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" r="15466" b="3"/>
          <a:stretch/>
        </p:blipFill>
        <p:spPr>
          <a:xfrm>
            <a:off x="5411053" y="756522"/>
            <a:ext cx="6014185" cy="534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40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BFC3F-F018-887B-FC93-80A2273D7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399093" cy="1325563"/>
          </a:xfrm>
        </p:spPr>
        <p:txBody>
          <a:bodyPr>
            <a:normAutofit/>
          </a:bodyPr>
          <a:lstStyle/>
          <a:p>
            <a:r>
              <a:rPr lang="en-US" b="1"/>
              <a:t>Algorithm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8170C-EB56-EFEC-1D45-1970B0B32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2871982"/>
            <a:ext cx="4399094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Now we will take the image which is having some cars parked in the parking are and convert it to a binary Image.</a:t>
            </a:r>
          </a:p>
          <a:p>
            <a:r>
              <a:rPr lang="en-US" sz="1800" dirty="0"/>
              <a:t>When we apply the mask on the binary Image then we will get only the ROI parts in the result.</a:t>
            </a:r>
          </a:p>
          <a:p>
            <a:r>
              <a:rPr lang="en-US" sz="1800" dirty="0"/>
              <a:t>After this we can set a threshold (let’s take 60% of area ) If the black is not continuous then we’ll increase out count to 1 in object detection list ;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28BF3C-7B6E-F7AB-6109-0BE40AC7E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5" t="4497" r="8851" b="16663"/>
          <a:stretch/>
        </p:blipFill>
        <p:spPr>
          <a:xfrm>
            <a:off x="7865706" y="2224921"/>
            <a:ext cx="4028039" cy="1987981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FECE1FA1-B0E5-4FF5-07EB-C9CE34599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526" y="4361847"/>
            <a:ext cx="4483930" cy="2259211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DCE3C827-D017-B647-3A22-746936BB1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76" y="236942"/>
            <a:ext cx="3945609" cy="19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BFC3F-F018-887B-FC93-80A2273D7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399093" cy="1325563"/>
          </a:xfrm>
        </p:spPr>
        <p:txBody>
          <a:bodyPr>
            <a:normAutofit/>
          </a:bodyPr>
          <a:lstStyle/>
          <a:p>
            <a:r>
              <a:rPr lang="en-US" b="1"/>
              <a:t>Algorithm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8170C-EB56-EFEC-1D45-1970B0B32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2871982"/>
            <a:ext cx="4399094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Now we have applied the mask and get the image in our ROI</a:t>
            </a:r>
          </a:p>
          <a:p>
            <a:r>
              <a:rPr lang="en-US" sz="1800" dirty="0"/>
              <a:t>Now we will use blob detection which is one of the object detection technique to detect the number of car parked </a:t>
            </a:r>
          </a:p>
          <a:p>
            <a:r>
              <a:rPr lang="en-US" sz="1800" dirty="0"/>
              <a:t>Now we will subtract the number of parked car from total strength of parking area to get the number of free slots as we can see in 3</a:t>
            </a:r>
            <a:r>
              <a:rPr lang="en-US" sz="1800" baseline="30000" dirty="0"/>
              <a:t>rd</a:t>
            </a:r>
            <a:r>
              <a:rPr lang="en-US" sz="1800" dirty="0"/>
              <a:t> image.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FECE1FA1-B0E5-4FF5-07EB-C9CE34599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766" y="2130160"/>
            <a:ext cx="3341709" cy="1683707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DCE3C827-D017-B647-3A22-746936BB1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511" y="71090"/>
            <a:ext cx="3945609" cy="1987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5EAF06-06E8-0D08-1410-B8D4F8D81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68" y="3884957"/>
            <a:ext cx="3575408" cy="25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7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A550C-4BB3-1F3E-E630-11BED6ED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Thank You </a:t>
            </a:r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97FFC73A-BCF3-1D02-8209-867A9AC97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74" r="14194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4756C-2E59-6F36-6D4E-0F28BB6FA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AIM</a:t>
            </a:r>
            <a:endParaRPr lang="en-IN" sz="5400" b="1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BDF07-259D-AFD5-196A-AF257B28B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457200" lvl="0" indent="-457200">
              <a:spcAft>
                <a:spcPts val="800"/>
              </a:spcAft>
              <a:buAutoNum type="arabicPeriod"/>
            </a:pPr>
            <a:r>
              <a:rPr lang="en-US" sz="2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a</a:t>
            </a: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 to display the number of free slots available to park the Car</a:t>
            </a:r>
            <a:r>
              <a:rPr lang="en-US" sz="2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parking area.</a:t>
            </a:r>
            <a:endParaRPr lang="en-US" sz="2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AutoNum type="arabicPeriod"/>
            </a:pPr>
            <a:r>
              <a:rPr lang="en-US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also aim is to Assist the driver to park their vehicle in the place allotted specifically for the vehicle.</a:t>
            </a:r>
            <a:endParaRPr lang="en-IN" sz="2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spcAft>
                <a:spcPts val="800"/>
              </a:spcAft>
              <a:buAutoNum type="arabicPeriod"/>
            </a:pPr>
            <a:endParaRPr lang="en-IN" sz="2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dirty="0"/>
          </a:p>
        </p:txBody>
      </p:sp>
      <p:pic>
        <p:nvPicPr>
          <p:cNvPr id="5" name="Picture 4" descr="Large car car park from above">
            <a:extLst>
              <a:ext uri="{FF2B5EF4-FFF2-40B4-BE49-F238E27FC236}">
                <a16:creationId xmlns:a16="http://schemas.microsoft.com/office/drawing/2014/main" id="{6B554A3D-28EF-4EEA-8B25-F090A4092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r="3272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3558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9159-CE23-F168-991E-7C24CB7A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 u="sng"/>
              <a:t>Overview</a:t>
            </a:r>
            <a:r>
              <a:rPr lang="en-US"/>
              <a:t> 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79CAD-AA42-8725-55B2-B9BA8863E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We are using surveillance camera to achieve the empty slots in parking area in real time </a:t>
            </a:r>
          </a:p>
          <a:p>
            <a:r>
              <a:rPr lang="en-US" sz="2000" dirty="0"/>
              <a:t>Before applying the camera to this project, we have to design a prototype which process the image and extract the info about filled and empty slots</a:t>
            </a:r>
          </a:p>
          <a:p>
            <a:r>
              <a:rPr lang="en-US" sz="2000" dirty="0"/>
              <a:t>After we have that algorithm , we can connect the camera to our project and read video frame by frame and apply our image processing to get the info .</a:t>
            </a:r>
          </a:p>
          <a:p>
            <a:r>
              <a:rPr lang="en-US" sz="2000" dirty="0"/>
              <a:t>We also can make an api to connect with web or app interface to make it easily accessible to users.</a:t>
            </a:r>
            <a:endParaRPr lang="en-IN" sz="2000" dirty="0"/>
          </a:p>
        </p:txBody>
      </p:sp>
      <p:pic>
        <p:nvPicPr>
          <p:cNvPr id="13" name="Picture 4" descr="Camera lens">
            <a:extLst>
              <a:ext uri="{FF2B5EF4-FFF2-40B4-BE49-F238E27FC236}">
                <a16:creationId xmlns:a16="http://schemas.microsoft.com/office/drawing/2014/main" id="{BEA0E29A-99AC-CB9D-A3B7-0D3383101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85" r="3999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60A2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667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4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1B94B-373F-4156-C091-5E99104F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Camera - Hikvision</a:t>
            </a: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A6364B2A-163A-C8F9-76CF-8545DB02E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57" y="178680"/>
            <a:ext cx="1406503" cy="3125563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B63C1F6-2A84-02F5-2356-9FF027B6EE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" t="559" r="17116" b="-561"/>
          <a:stretch/>
        </p:blipFill>
        <p:spPr>
          <a:xfrm>
            <a:off x="6496050" y="178679"/>
            <a:ext cx="5325299" cy="3125563"/>
          </a:xfrm>
          <a:prstGeom prst="rect">
            <a:avLst/>
          </a:prstGeom>
        </p:spPr>
      </p:pic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B3A61091-535A-6EA1-A0BD-F16E783DB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947" y="3553758"/>
            <a:ext cx="6771259" cy="304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91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550746-D989-A19F-780D-8A7C7EC1A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Camera Specification</a:t>
            </a:r>
            <a:endParaRPr lang="en-IN" sz="500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E3E31-387D-F254-1598-666BB1A18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mazon Ember"/>
              </a:rPr>
              <a:t>High quality imaging with 4 MP resolution compatible with NVR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mazon Ember"/>
              </a:rPr>
              <a:t>Efficient H.265+ compression technology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mazon Ember"/>
              </a:rPr>
              <a:t>Clear imaging even with strong back lighting due to 120 dB WDR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mazon Ember"/>
              </a:rPr>
              <a:t>Water and dust resistant (IP67)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mazon Ember"/>
              </a:rPr>
              <a:t>EXIR 2.0: advanced infrared technology with long IR range</a:t>
            </a:r>
          </a:p>
          <a:p>
            <a:pPr marL="0" indent="0">
              <a:buNone/>
            </a:pPr>
            <a:endParaRPr lang="en-IN" sz="2200" dirty="0"/>
          </a:p>
        </p:txBody>
      </p:sp>
      <p:pic>
        <p:nvPicPr>
          <p:cNvPr id="7" name="Picture 6" descr="A close-up of a camera&#10;&#10;Description automatically generated with medium confidence">
            <a:extLst>
              <a:ext uri="{FF2B5EF4-FFF2-40B4-BE49-F238E27FC236}">
                <a16:creationId xmlns:a16="http://schemas.microsoft.com/office/drawing/2014/main" id="{FBBCE0D7-EA9A-15D7-3CC1-AD32B9789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022" b="2"/>
          <a:stretch/>
        </p:blipFill>
        <p:spPr>
          <a:xfrm>
            <a:off x="6099048" y="707762"/>
            <a:ext cx="5458968" cy="544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4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550746-D989-A19F-780D-8A7C7EC1A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Camera Application</a:t>
            </a:r>
            <a:endParaRPr lang="en-IN" sz="5400" dirty="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E3E31-387D-F254-1598-666BB1A18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dirty="0"/>
              <a:t>Application – </a:t>
            </a:r>
          </a:p>
          <a:p>
            <a:r>
              <a:rPr lang="en-US" sz="1600" b="0" i="0" dirty="0">
                <a:effectLst/>
                <a:latin typeface="Söhne"/>
              </a:rPr>
              <a:t>A surveillance camera can be used in a smart parking system for monitoring and tracking the movement of vehicles in a designated parking area. </a:t>
            </a:r>
          </a:p>
          <a:p>
            <a:r>
              <a:rPr lang="en-US" sz="1600" b="0" i="0" dirty="0">
                <a:effectLst/>
                <a:latin typeface="Söhne"/>
              </a:rPr>
              <a:t>This can aid in managing and optimizing the use of parking spaces, ensuring efficient use of the available space and reducing the time it takes for a vehicle to find an available spot.</a:t>
            </a:r>
          </a:p>
          <a:p>
            <a:r>
              <a:rPr lang="en-US" sz="1600" b="0" i="0" dirty="0">
                <a:effectLst/>
                <a:latin typeface="Söhne"/>
              </a:rPr>
              <a:t> The camera can be used to detect the presence of a vehicle in a parking space and automatically update the availability status of that space in real-time. Additionally, the camera's footage can be used for security purposes and to track any suspicious activity in the parking area.</a:t>
            </a:r>
            <a:endParaRPr lang="en-IN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BCE0D7-EA9A-15D7-3CC1-AD32B9789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022" b="2"/>
          <a:stretch/>
        </p:blipFill>
        <p:spPr>
          <a:xfrm>
            <a:off x="5362575" y="-38090"/>
            <a:ext cx="6846952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562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7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tree, outdoor, building&#10;&#10;Description automatically generated">
            <a:extLst>
              <a:ext uri="{FF2B5EF4-FFF2-40B4-BE49-F238E27FC236}">
                <a16:creationId xmlns:a16="http://schemas.microsoft.com/office/drawing/2014/main" id="{CE1D4AB4-53C0-5A47-8D3E-49AE11220B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" r="12358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1" name="Picture 10" descr="A picture containing text, tree, outdoor&#10;&#10;Description automatically generated">
            <a:extLst>
              <a:ext uri="{FF2B5EF4-FFF2-40B4-BE49-F238E27FC236}">
                <a16:creationId xmlns:a16="http://schemas.microsoft.com/office/drawing/2014/main" id="{9AB215C0-E5E3-4E3B-9207-D2632F9D2C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0" r="14444" b="-1"/>
          <a:stretch/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9" name="Picture 8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4FA0736B-5073-AE87-A1A6-3310CD416B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" r="14726" b="-1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C729F-9071-47A6-698B-2FD13806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en-IN" sz="2800" dirty="0"/>
              <a:t>Photos Clicked from Hikvision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0BF42A2-5FC8-397F-FA37-F9234D389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r>
              <a:rPr lang="en-US" sz="1700" dirty="0"/>
              <a:t>This camera support video quality up to 2560 x 1440.</a:t>
            </a:r>
          </a:p>
          <a:p>
            <a:r>
              <a:rPr lang="en-US" sz="1700" dirty="0"/>
              <a:t>The camera is having various type of mode to capture video ( Night vision)</a:t>
            </a:r>
          </a:p>
          <a:p>
            <a:endParaRPr lang="en-US" sz="1700" dirty="0"/>
          </a:p>
        </p:txBody>
      </p:sp>
      <p:pic>
        <p:nvPicPr>
          <p:cNvPr id="5" name="Content Placeholder 4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A505AB0D-159A-DA5F-67AC-D58E14F55C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8" r="16231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046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903DE-509B-0E4C-41F5-9052B1B96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Videos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utput">
            <a:hlinkClick r:id="" action="ppaction://media"/>
            <a:extLst>
              <a:ext uri="{FF2B5EF4-FFF2-40B4-BE49-F238E27FC236}">
                <a16:creationId xmlns:a16="http://schemas.microsoft.com/office/drawing/2014/main" id="{DCC82311-D375-5184-6AEC-A5118123A0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995" y="2427541"/>
            <a:ext cx="710691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9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BFC3F-F018-887B-FC93-80A2273D7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399093" cy="1325563"/>
          </a:xfrm>
        </p:spPr>
        <p:txBody>
          <a:bodyPr>
            <a:normAutofit/>
          </a:bodyPr>
          <a:lstStyle/>
          <a:p>
            <a:r>
              <a:rPr lang="en-US" b="1" dirty="0"/>
              <a:t>Algorithm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8170C-EB56-EFEC-1D45-1970B0B32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2871982"/>
            <a:ext cx="4399094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First, we need to a image of empty parking slot so that we make our </a:t>
            </a:r>
            <a:r>
              <a:rPr lang="en-US" sz="1800" dirty="0">
                <a:solidFill>
                  <a:schemeClr val="bg1"/>
                </a:solidFill>
                <a:highlight>
                  <a:srgbClr val="FFFF00"/>
                </a:highlight>
              </a:rPr>
              <a:t>Region Of Interest </a:t>
            </a:r>
            <a:r>
              <a:rPr lang="en-US" sz="1800" dirty="0">
                <a:highlight>
                  <a:srgbClr val="FFFF00"/>
                </a:highlight>
              </a:rPr>
              <a:t> </a:t>
            </a:r>
            <a:r>
              <a:rPr lang="en-US" sz="1800" dirty="0"/>
              <a:t>so that we will be focus only on those region for object detection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After masking the ROI we can will get the Mask image -&gt;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0F25B06-2B42-69E6-A079-21079C255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11" y="802846"/>
            <a:ext cx="4622052" cy="2334135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34C2C250-FC9C-42D4-B5DC-EB4EDC4B2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12" y="3844545"/>
            <a:ext cx="4622052" cy="232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14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546</Words>
  <Application>Microsoft Office PowerPoint</Application>
  <PresentationFormat>Widescreen</PresentationFormat>
  <Paragraphs>45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Amazon Ember</vt:lpstr>
      <vt:lpstr>Arial</vt:lpstr>
      <vt:lpstr>Calibri</vt:lpstr>
      <vt:lpstr>Calibri Light</vt:lpstr>
      <vt:lpstr>Söhne</vt:lpstr>
      <vt:lpstr>Office Theme</vt:lpstr>
      <vt:lpstr>PowerPoint Presentation</vt:lpstr>
      <vt:lpstr>AIM</vt:lpstr>
      <vt:lpstr>Overview </vt:lpstr>
      <vt:lpstr>Camera - Hikvision</vt:lpstr>
      <vt:lpstr>Camera Specification</vt:lpstr>
      <vt:lpstr>Camera Application</vt:lpstr>
      <vt:lpstr>Photos Clicked from Hikvision</vt:lpstr>
      <vt:lpstr>Videos </vt:lpstr>
      <vt:lpstr>Algorithm</vt:lpstr>
      <vt:lpstr>Algorithm</vt:lpstr>
      <vt:lpstr>Algorithm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Harshit Mishra</dc:creator>
  <cp:lastModifiedBy>Harshit Mishra</cp:lastModifiedBy>
  <cp:revision>12</cp:revision>
  <cp:lastPrinted>2022-03-29T07:15:25Z</cp:lastPrinted>
  <dcterms:created xsi:type="dcterms:W3CDTF">2022-03-29T06:53:06Z</dcterms:created>
  <dcterms:modified xsi:type="dcterms:W3CDTF">2023-01-20T09:07:46Z</dcterms:modified>
</cp:coreProperties>
</file>